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2BE5D-D3BD-4312-8A82-7D3E2F971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56601-7B41-4BFE-A124-4159F412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03402-459C-417A-BD9B-D208421D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7EB4-C163-4141-B954-AB04FA85829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96077-0449-4C5E-893B-8F833227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3E4EC-D9F3-4ADE-A291-6A4008C1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572-654D-4086-8BD8-438C4D82A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1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A3896-7D8F-4C23-B74F-48EA7A89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271D2-4126-40D0-8EB0-196486A86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C84E8-9E8C-442A-B9DF-4C9D966F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7EB4-C163-4141-B954-AB04FA85829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33D98-E0D7-4232-A314-826CE2DF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E4CF-AC40-4748-996F-AE57CDAE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572-654D-4086-8BD8-438C4D82A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3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C21A98-164C-48EF-BC7F-45561D08F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3C9AA-E666-4BBC-BAC6-672931504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354A5-A1FB-49EF-B8C9-A08DDD0C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7EB4-C163-4141-B954-AB04FA85829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8135B-0443-4AC9-9620-2EDDA4BD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16B97-14EC-4EDA-AF1B-9E1A6A49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572-654D-4086-8BD8-438C4D82A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42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F4AD6-F623-4C24-9EE8-7429DF25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D6F80-75F1-427D-A333-0D8E7E516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B7E6-D276-4F77-A6CB-9591F3CB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7EB4-C163-4141-B954-AB04FA85829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12B7B-9268-4275-8255-7933E2A6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0AB68-B7C4-4A6A-BAB6-1F57D9F7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572-654D-4086-8BD8-438C4D82A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6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9222-2EAD-40D4-90E2-78BBBF51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0F241-C602-415C-9D61-169F9C77A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9573F-0DE9-4551-A11B-57390C1F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7EB4-C163-4141-B954-AB04FA85829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67B31-DDD8-4991-8FD3-CE82E65F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2E407-7B67-4B0E-A055-82905DAC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572-654D-4086-8BD8-438C4D82A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5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D446-8EFB-4FC5-8FFF-CB35D49C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8A872-E6A4-4CF5-B857-65EBA4572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D9227-304C-4AEE-A572-6EC7ECE2B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04E7C-F4CC-4F55-8185-6B2BBDC4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7EB4-C163-4141-B954-AB04FA85829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750D8-EC9D-412E-A63B-8151C8D0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F34BD-D206-40CD-8947-B5049294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572-654D-4086-8BD8-438C4D82A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5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25AF-2B6D-4632-B96B-6AA01654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D7A2B-FE5B-4816-9CD6-700C7BEC9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E1E1C-9AC3-4D5A-9E2D-5A6F3FA2A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A3171-3CD0-48B5-BC4D-F81BEC2CE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3BA52-BF6C-472D-87FB-FA85F4917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906534-A88F-4357-858F-757377F4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7EB4-C163-4141-B954-AB04FA85829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C6013-C118-4CFA-8959-A0BF537F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4F568-7648-43CE-AFAD-E054F950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572-654D-4086-8BD8-438C4D82A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8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DB54-1BCB-4097-B718-A95C638A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5BEB4-62AA-48F5-8557-EC465048E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7EB4-C163-4141-B954-AB04FA85829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DF7BC-DB07-445E-9FA9-1CCF7C7B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BF81B-7466-40F6-8270-D41DB6B9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572-654D-4086-8BD8-438C4D82A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3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A44F5-7FD8-4BCF-9EC6-A06B84F8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7EB4-C163-4141-B954-AB04FA85829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D8818-B35F-4872-8392-D6677F67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078FD-42D0-48FC-8910-7954B5FB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572-654D-4086-8BD8-438C4D82A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906F-40E5-4544-9ABB-B0CB5D39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CDCBA-B3FD-4777-B537-FF46E69A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3EB84-BA13-4968-9183-0590A4B19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F088C-FDCA-48BB-A4EF-38C0052E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7EB4-C163-4141-B954-AB04FA85829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F843D-7E28-4EC5-AA67-C8B63EE1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7F5A1-3257-432C-AEA9-2E38D318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572-654D-4086-8BD8-438C4D82A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1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F2BC-9D6E-4F1A-B8A0-7145E65C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2D3ADC-E5C2-4DB7-857C-08739D6ED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96188-3CFB-452E-9F4C-6EC0CEABE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008D1-65B6-4181-A6B6-C4CDAC4C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7EB4-C163-4141-B954-AB04FA85829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8267A-C293-45CE-B111-4C29462A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50386-D688-4D15-8419-FAAABADB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572-654D-4086-8BD8-438C4D82A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D176C-4A23-4D9B-B6A0-91269E26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68E69-E816-4CB4-9A7B-EA8D5E27A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9F6DF-F01D-44FC-BF1B-37F694A12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7EB4-C163-4141-B954-AB04FA85829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8FC56-EB13-41DA-B484-6EE5E5A91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E6012-415B-4CC4-9C87-CE0542104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6B572-654D-4086-8BD8-438C4D82A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44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1522A-2C22-4526-BC1E-89A8E86CE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3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68010-AD51-4985-8F6A-B98B5E381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5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306D7-A323-41BD-9324-408255DF0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5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69C30-8A29-44E0-9D59-69AC32C8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2FA4B-EB64-4AE0-BF37-0B1D1D1B2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9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25DF5A-ECA3-45DD-AFAA-99D158BA4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9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1AB93-FB30-4C19-9D54-F8EC1B319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8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Dobbing, Cara (Dr.)</dc:creator>
  <cp:lastModifiedBy>Dobbing, Cara (Dr.)</cp:lastModifiedBy>
  <cp:revision>1</cp:revision>
  <dcterms:created xsi:type="dcterms:W3CDTF">2025-09-18T07:41:31Z</dcterms:created>
  <dcterms:modified xsi:type="dcterms:W3CDTF">2025-09-18T07:51:26Z</dcterms:modified>
</cp:coreProperties>
</file>